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Relationship Id="rId22" Type="http://schemas.openxmlformats.org/officeDocument/2006/relationships/image" Target="../media/image69.png"/><Relationship Id="rId23" Type="http://schemas.openxmlformats.org/officeDocument/2006/relationships/image" Target="../media/image70.png"/><Relationship Id="rId24" Type="http://schemas.openxmlformats.org/officeDocument/2006/relationships/image" Target="../media/image71.png"/><Relationship Id="rId25" Type="http://schemas.openxmlformats.org/officeDocument/2006/relationships/image" Target="../media/image72.png"/><Relationship Id="rId26" Type="http://schemas.openxmlformats.org/officeDocument/2006/relationships/image" Target="../media/image73.png"/><Relationship Id="rId27" Type="http://schemas.openxmlformats.org/officeDocument/2006/relationships/image" Target="../media/image74.png"/><Relationship Id="rId28" Type="http://schemas.openxmlformats.org/officeDocument/2006/relationships/image" Target="../media/image75.png"/><Relationship Id="rId29" Type="http://schemas.openxmlformats.org/officeDocument/2006/relationships/image" Target="../media/image76.png"/><Relationship Id="rId30" Type="http://schemas.openxmlformats.org/officeDocument/2006/relationships/image" Target="../media/image77.png"/><Relationship Id="rId31" Type="http://schemas.openxmlformats.org/officeDocument/2006/relationships/image" Target="../media/image78.png"/><Relationship Id="rId32" Type="http://schemas.openxmlformats.org/officeDocument/2006/relationships/image" Target="../media/image79.png"/><Relationship Id="rId33" Type="http://schemas.openxmlformats.org/officeDocument/2006/relationships/image" Target="../media/image80.png"/><Relationship Id="rId34" Type="http://schemas.openxmlformats.org/officeDocument/2006/relationships/image" Target="../media/image81.png"/><Relationship Id="rId35" Type="http://schemas.openxmlformats.org/officeDocument/2006/relationships/image" Target="../media/image82.png"/><Relationship Id="rId36" Type="http://schemas.openxmlformats.org/officeDocument/2006/relationships/image" Target="../media/image83.png"/><Relationship Id="rId37" Type="http://schemas.openxmlformats.org/officeDocument/2006/relationships/image" Target="../media/image84.png"/><Relationship Id="rId38" Type="http://schemas.openxmlformats.org/officeDocument/2006/relationships/image" Target="../media/image85.png"/><Relationship Id="rId39" Type="http://schemas.openxmlformats.org/officeDocument/2006/relationships/image" Target="../media/image86.png"/><Relationship Id="rId40" Type="http://schemas.openxmlformats.org/officeDocument/2006/relationships/image" Target="../media/image87.png"/><Relationship Id="rId41" Type="http://schemas.openxmlformats.org/officeDocument/2006/relationships/image" Target="../media/image88.png"/><Relationship Id="rId42" Type="http://schemas.openxmlformats.org/officeDocument/2006/relationships/image" Target="../media/image89.png"/><Relationship Id="rId43" Type="http://schemas.openxmlformats.org/officeDocument/2006/relationships/image" Target="../media/image90.png"/><Relationship Id="rId44" Type="http://schemas.openxmlformats.org/officeDocument/2006/relationships/image" Target="../media/image91.png"/><Relationship Id="rId45" Type="http://schemas.openxmlformats.org/officeDocument/2006/relationships/image" Target="../media/image92.png"/><Relationship Id="rId46" Type="http://schemas.openxmlformats.org/officeDocument/2006/relationships/image" Target="../media/image9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../media/image135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22" Type="http://schemas.openxmlformats.org/officeDocument/2006/relationships/image" Target="../media/image138.png"/><Relationship Id="rId23" Type="http://schemas.openxmlformats.org/officeDocument/2006/relationships/image" Target="../media/image139.png"/><Relationship Id="rId24" Type="http://schemas.openxmlformats.org/officeDocument/2006/relationships/image" Target="../media/image140.png"/><Relationship Id="rId25" Type="http://schemas.openxmlformats.org/officeDocument/2006/relationships/image" Target="../media/image14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png"/><Relationship Id="rId21" Type="http://schemas.openxmlformats.org/officeDocument/2006/relationships/image" Target="../media/image161.png"/><Relationship Id="rId22" Type="http://schemas.openxmlformats.org/officeDocument/2006/relationships/image" Target="../media/image162.png"/><Relationship Id="rId23" Type="http://schemas.openxmlformats.org/officeDocument/2006/relationships/image" Target="../media/image163.png"/><Relationship Id="rId24" Type="http://schemas.openxmlformats.org/officeDocument/2006/relationships/image" Target="../media/image164.png"/><Relationship Id="rId25" Type="http://schemas.openxmlformats.org/officeDocument/2006/relationships/image" Target="../media/image165.png"/><Relationship Id="rId26" Type="http://schemas.openxmlformats.org/officeDocument/2006/relationships/image" Target="../media/image166.png"/><Relationship Id="rId27" Type="http://schemas.openxmlformats.org/officeDocument/2006/relationships/image" Target="../media/image167.png"/><Relationship Id="rId28" Type="http://schemas.openxmlformats.org/officeDocument/2006/relationships/image" Target="../media/image168.png"/><Relationship Id="rId29" Type="http://schemas.openxmlformats.org/officeDocument/2006/relationships/image" Target="../media/image169.png"/><Relationship Id="rId30" Type="http://schemas.openxmlformats.org/officeDocument/2006/relationships/image" Target="../media/image170.png"/><Relationship Id="rId31" Type="http://schemas.openxmlformats.org/officeDocument/2006/relationships/image" Target="../media/image171.png"/><Relationship Id="rId32" Type="http://schemas.openxmlformats.org/officeDocument/2006/relationships/image" Target="../media/image172.png"/><Relationship Id="rId33" Type="http://schemas.openxmlformats.org/officeDocument/2006/relationships/image" Target="../media/image173.png"/><Relationship Id="rId34" Type="http://schemas.openxmlformats.org/officeDocument/2006/relationships/image" Target="../media/image174.png"/><Relationship Id="rId35" Type="http://schemas.openxmlformats.org/officeDocument/2006/relationships/image" Target="../media/image175.png"/><Relationship Id="rId36" Type="http://schemas.openxmlformats.org/officeDocument/2006/relationships/image" Target="../media/image176.png"/><Relationship Id="rId37" Type="http://schemas.openxmlformats.org/officeDocument/2006/relationships/image" Target="../media/image177.png"/><Relationship Id="rId38" Type="http://schemas.openxmlformats.org/officeDocument/2006/relationships/image" Target="../media/image178.png"/><Relationship Id="rId39" Type="http://schemas.openxmlformats.org/officeDocument/2006/relationships/image" Target="../media/image179.png"/><Relationship Id="rId40" Type="http://schemas.openxmlformats.org/officeDocument/2006/relationships/image" Target="../media/image180.png"/><Relationship Id="rId41" Type="http://schemas.openxmlformats.org/officeDocument/2006/relationships/image" Target="../media/image181.png"/><Relationship Id="rId42" Type="http://schemas.openxmlformats.org/officeDocument/2006/relationships/image" Target="../media/image182.png"/><Relationship Id="rId43" Type="http://schemas.openxmlformats.org/officeDocument/2006/relationships/image" Target="../media/image183.png"/><Relationship Id="rId44" Type="http://schemas.openxmlformats.org/officeDocument/2006/relationships/image" Target="../media/image1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B52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3650" y="-123810"/>
            <a:ext cx="6928418" cy="10511290"/>
            <a:chOff x="11393650" y="-123810"/>
            <a:chExt cx="6928418" cy="10511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3328" y="-5365508"/>
              <a:ext cx="13856837" cy="2102258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3650" y="-123810"/>
              <a:ext cx="6928418" cy="10511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9442" y="304762"/>
            <a:ext cx="17626831" cy="9619048"/>
            <a:chOff x="329442" y="304762"/>
            <a:chExt cx="17626831" cy="96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442" y="304762"/>
              <a:ext cx="17626831" cy="96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004" y="1055281"/>
            <a:ext cx="10057030" cy="34708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001" y="4614617"/>
            <a:ext cx="4982109" cy="593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0000" y="8088586"/>
            <a:ext cx="2012159" cy="1186205"/>
            <a:chOff x="1200000" y="8088586"/>
            <a:chExt cx="2012159" cy="11862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256" y="7966842"/>
              <a:ext cx="1926776" cy="128631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263" y="8976779"/>
              <a:ext cx="1549135" cy="330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0030" y="6169024"/>
            <a:ext cx="2352517" cy="3211928"/>
            <a:chOff x="1020030" y="6169024"/>
            <a:chExt cx="2352517" cy="32119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030" y="6169024"/>
              <a:ext cx="2352517" cy="321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2168" y="6169024"/>
            <a:ext cx="2352517" cy="3211928"/>
            <a:chOff x="3472168" y="6169024"/>
            <a:chExt cx="2352517" cy="321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2168" y="6169024"/>
              <a:ext cx="2352517" cy="321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4305" y="6169024"/>
            <a:ext cx="2352517" cy="3211928"/>
            <a:chOff x="5924305" y="6169024"/>
            <a:chExt cx="2352517" cy="3211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4305" y="6169024"/>
              <a:ext cx="2352517" cy="32119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6443" y="6169024"/>
            <a:ext cx="2352517" cy="3211928"/>
            <a:chOff x="8376443" y="6169024"/>
            <a:chExt cx="2352517" cy="32119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76443" y="6169024"/>
              <a:ext cx="2352517" cy="32119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28580" y="6169024"/>
            <a:ext cx="2352517" cy="3211928"/>
            <a:chOff x="10828580" y="6169024"/>
            <a:chExt cx="2352517" cy="32119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8580" y="6169024"/>
              <a:ext cx="2352517" cy="32119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635" y="5388254"/>
            <a:ext cx="1494258" cy="5281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9076" y="6336714"/>
            <a:ext cx="2015512" cy="2802271"/>
            <a:chOff x="1239076" y="6336714"/>
            <a:chExt cx="2015512" cy="28022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1458" y="7955506"/>
              <a:ext cx="1397966" cy="93289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220" y="8900896"/>
              <a:ext cx="812845" cy="27579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840" y="6241479"/>
              <a:ext cx="911705" cy="10690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65552" y="987451"/>
            <a:ext cx="3425922" cy="30437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9080" y="892214"/>
            <a:ext cx="4435566" cy="13518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28716" y="8588300"/>
            <a:ext cx="4032986" cy="764028"/>
            <a:chOff x="13228716" y="8588300"/>
            <a:chExt cx="4032986" cy="7640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08674" y="8555920"/>
              <a:ext cx="1259968" cy="36374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09669" y="8958687"/>
              <a:ext cx="4113255" cy="4393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24667" y="6317146"/>
            <a:ext cx="2015512" cy="2830411"/>
            <a:chOff x="3724667" y="6317146"/>
            <a:chExt cx="2015512" cy="28304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77049" y="7945030"/>
              <a:ext cx="1866814" cy="95198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01810" y="8909467"/>
              <a:ext cx="812845" cy="27580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29431" y="6221910"/>
              <a:ext cx="1011229" cy="10780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75095" y="6317146"/>
            <a:ext cx="2015512" cy="2830411"/>
            <a:chOff x="6175095" y="6317146"/>
            <a:chExt cx="2015512" cy="28304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27478" y="7945030"/>
              <a:ext cx="1866814" cy="95198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52239" y="8909467"/>
              <a:ext cx="812845" cy="27580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79860" y="6221910"/>
              <a:ext cx="1011229" cy="10780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92562" y="6313060"/>
            <a:ext cx="2015512" cy="2830411"/>
            <a:chOff x="8592562" y="6313060"/>
            <a:chExt cx="2015512" cy="28304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44944" y="7940944"/>
              <a:ext cx="1569995" cy="95198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69705" y="8905382"/>
              <a:ext cx="675645" cy="275798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97326" y="6217824"/>
              <a:ext cx="1047419" cy="10780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44667" y="6313060"/>
            <a:ext cx="2015512" cy="2830411"/>
            <a:chOff x="11044667" y="6313060"/>
            <a:chExt cx="2015512" cy="283041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97049" y="7940944"/>
              <a:ext cx="1891566" cy="95198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21810" y="8905382"/>
              <a:ext cx="675645" cy="275798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49431" y="6217824"/>
              <a:ext cx="1020276" cy="1078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840" y="790476"/>
            <a:ext cx="5311409" cy="8698415"/>
            <a:chOff x="1069840" y="790476"/>
            <a:chExt cx="5311409" cy="8698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840" y="790476"/>
              <a:ext cx="5311409" cy="8698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1249" y="796825"/>
            <a:ext cx="10973326" cy="8692064"/>
            <a:chOff x="6381249" y="796825"/>
            <a:chExt cx="10973326" cy="86920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1249" y="796825"/>
              <a:ext cx="10973326" cy="86920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4487" y="2507306"/>
            <a:ext cx="2138327" cy="11630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02965" y="5288471"/>
            <a:ext cx="2820817" cy="2404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679402" y="5575397"/>
            <a:ext cx="2246970" cy="2404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3628" y="2357212"/>
            <a:ext cx="4318317" cy="38347"/>
            <a:chOff x="2033628" y="2357212"/>
            <a:chExt cx="4318317" cy="383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3628" y="2357212"/>
              <a:ext cx="4318317" cy="383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7726" y="2904032"/>
            <a:ext cx="7130155" cy="19778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27944" y="5055810"/>
            <a:ext cx="7173216" cy="7231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62486" y="6457143"/>
            <a:ext cx="11462141" cy="2306349"/>
            <a:chOff x="7062486" y="6457143"/>
            <a:chExt cx="11462141" cy="2306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2486" y="6457143"/>
              <a:ext cx="11462141" cy="230634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95163" y="6813401"/>
            <a:ext cx="2533187" cy="3822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90467" y="7263315"/>
            <a:ext cx="3639131" cy="11230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78668" y="6813401"/>
            <a:ext cx="2540597" cy="3822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67900" y="7600203"/>
            <a:ext cx="1480684" cy="31690"/>
            <a:chOff x="11267900" y="7600203"/>
            <a:chExt cx="1480684" cy="316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1267900" y="7600203"/>
              <a:ext cx="1480684" cy="316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28201" y="2331439"/>
            <a:ext cx="673388" cy="28228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03896" y="7263315"/>
            <a:ext cx="3628350" cy="11230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7613" y="4604853"/>
            <a:ext cx="7387486" cy="1538449"/>
            <a:chOff x="8807613" y="4604853"/>
            <a:chExt cx="7387486" cy="1538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7613" y="4604853"/>
              <a:ext cx="7387486" cy="1538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9757" y="1919549"/>
            <a:ext cx="1778041" cy="1778041"/>
            <a:chOff x="14429757" y="1919549"/>
            <a:chExt cx="1778041" cy="17780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9757" y="1919549"/>
              <a:ext cx="1778041" cy="17780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91095" y="1919549"/>
            <a:ext cx="1778041" cy="1778041"/>
            <a:chOff x="11591095" y="1919549"/>
            <a:chExt cx="1778041" cy="17780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1095" y="1919549"/>
              <a:ext cx="1778041" cy="17780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02527" y="2272552"/>
            <a:ext cx="1632518" cy="2862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208" y="2756990"/>
            <a:ext cx="2074206" cy="4717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00601" y="2558979"/>
            <a:ext cx="2271270" cy="85114"/>
            <a:chOff x="6000601" y="2558979"/>
            <a:chExt cx="2271270" cy="851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00601" y="2558979"/>
              <a:ext cx="2271270" cy="851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84210" y="5383486"/>
            <a:ext cx="2074206" cy="4717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00601" y="5185475"/>
            <a:ext cx="2271270" cy="85114"/>
            <a:chOff x="6000601" y="5185475"/>
            <a:chExt cx="2271270" cy="851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0601" y="5185475"/>
              <a:ext cx="2271270" cy="851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64267" y="7431732"/>
            <a:ext cx="1473333" cy="2862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6115" y="7916169"/>
            <a:ext cx="2074206" cy="4717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62506" y="7718159"/>
            <a:ext cx="2271270" cy="85114"/>
            <a:chOff x="5962506" y="7718159"/>
            <a:chExt cx="2271270" cy="851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62506" y="7718159"/>
              <a:ext cx="2271270" cy="851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34463" y="3662305"/>
            <a:ext cx="5684315" cy="1037471"/>
            <a:chOff x="9634463" y="3662305"/>
            <a:chExt cx="5684315" cy="103747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155209" y="4141558"/>
              <a:ext cx="1008900" cy="50393"/>
              <a:chOff x="9155209" y="4141558"/>
              <a:chExt cx="1008900" cy="503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9155209" y="4141558"/>
                <a:ext cx="1008900" cy="503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938919" y="4141558"/>
              <a:ext cx="1008900" cy="50393"/>
              <a:chOff x="11938919" y="4141558"/>
              <a:chExt cx="1008900" cy="5039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1938919" y="4141558"/>
                <a:ext cx="1008900" cy="503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789131" y="4170130"/>
              <a:ext cx="1008900" cy="50393"/>
              <a:chOff x="14789131" y="4170130"/>
              <a:chExt cx="1008900" cy="5039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4789131" y="4170130"/>
                <a:ext cx="1008900" cy="5039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634463" y="6095684"/>
            <a:ext cx="5684315" cy="1008900"/>
            <a:chOff x="9634463" y="6095684"/>
            <a:chExt cx="5684315" cy="100890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155209" y="6574937"/>
              <a:ext cx="1008900" cy="50393"/>
              <a:chOff x="9155209" y="6574937"/>
              <a:chExt cx="1008900" cy="5039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9155209" y="6574937"/>
                <a:ext cx="1008900" cy="5039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938919" y="6574937"/>
              <a:ext cx="1008900" cy="50393"/>
              <a:chOff x="11938919" y="6574937"/>
              <a:chExt cx="1008900" cy="5039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11938919" y="6574937"/>
                <a:ext cx="1008900" cy="503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789131" y="6574937"/>
              <a:ext cx="1008900" cy="50393"/>
              <a:chOff x="14789131" y="6574937"/>
              <a:chExt cx="1008900" cy="5039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14789131" y="6574937"/>
                <a:ext cx="1008900" cy="5039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566095" y="6784495"/>
            <a:ext cx="2207975" cy="2207975"/>
            <a:chOff x="8566095" y="6784495"/>
            <a:chExt cx="2207975" cy="220797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66095" y="6784495"/>
              <a:ext cx="2207975" cy="220797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707299" y="6925699"/>
            <a:ext cx="1925567" cy="1925567"/>
            <a:chOff x="8707299" y="6925699"/>
            <a:chExt cx="1925567" cy="192556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07299" y="6925699"/>
              <a:ext cx="1925567" cy="19255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859659" y="7078059"/>
            <a:ext cx="1620847" cy="1620847"/>
            <a:chOff x="8859659" y="7078059"/>
            <a:chExt cx="1620847" cy="162084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59659" y="7078059"/>
              <a:ext cx="1620847" cy="162084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50702" y="7643608"/>
            <a:ext cx="1593706" cy="39610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388220" y="6784495"/>
            <a:ext cx="2207975" cy="2207975"/>
            <a:chOff x="11388220" y="6784495"/>
            <a:chExt cx="2207975" cy="220797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388220" y="6784495"/>
              <a:ext cx="2207975" cy="2207975"/>
              <a:chOff x="11388220" y="6784495"/>
              <a:chExt cx="2207975" cy="220797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388220" y="6784495"/>
                <a:ext cx="2207975" cy="220797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529424" y="6925699"/>
              <a:ext cx="1925567" cy="1925567"/>
              <a:chOff x="11529424" y="6925699"/>
              <a:chExt cx="1925567" cy="192556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529424" y="6925699"/>
                <a:ext cx="1925567" cy="192556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681784" y="7078059"/>
              <a:ext cx="1620847" cy="1620847"/>
              <a:chOff x="11681784" y="7078059"/>
              <a:chExt cx="1620847" cy="162084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681784" y="7078059"/>
                <a:ext cx="1620847" cy="1620847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472799" y="7643608"/>
              <a:ext cx="1740445" cy="4495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168998" y="6784495"/>
            <a:ext cx="2207975" cy="2207975"/>
            <a:chOff x="14168998" y="6784495"/>
            <a:chExt cx="2207975" cy="220797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4168998" y="6784495"/>
              <a:ext cx="2207975" cy="2207975"/>
              <a:chOff x="14168998" y="6784495"/>
              <a:chExt cx="2207975" cy="220797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168998" y="6784495"/>
                <a:ext cx="2207975" cy="220797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310202" y="6925699"/>
              <a:ext cx="1925567" cy="1925567"/>
              <a:chOff x="14310202" y="6925699"/>
              <a:chExt cx="1925567" cy="192556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310202" y="6925699"/>
                <a:ext cx="1925567" cy="192556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4462562" y="7078059"/>
              <a:ext cx="1620847" cy="1620847"/>
              <a:chOff x="14462562" y="7078059"/>
              <a:chExt cx="1620847" cy="1620847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462562" y="7078059"/>
                <a:ext cx="1620847" cy="1620847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253567" y="7643606"/>
              <a:ext cx="1551879" cy="44570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833587" y="1919549"/>
            <a:ext cx="1778041" cy="1778041"/>
            <a:chOff x="8833587" y="1919549"/>
            <a:chExt cx="1778041" cy="177804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33587" y="1919549"/>
              <a:ext cx="1778041" cy="1778041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754562" y="2572864"/>
            <a:ext cx="1468117" cy="445703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516284" y="2572868"/>
            <a:ext cx="1526858" cy="449589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35148" y="2563344"/>
            <a:ext cx="1516801" cy="445703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776785" y="4975240"/>
            <a:ext cx="5894290" cy="726191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0" y="992974"/>
            <a:ext cx="5004529" cy="8397502"/>
            <a:chOff x="0" y="992974"/>
            <a:chExt cx="5004529" cy="839750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0" y="992974"/>
              <a:ext cx="5004529" cy="8397502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01573" y="2130973"/>
            <a:ext cx="1889024" cy="1177451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70144" y="3684320"/>
            <a:ext cx="3020928" cy="2663552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67287" y="1207821"/>
            <a:ext cx="904497" cy="1077881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017632" y="486596"/>
            <a:ext cx="16286822" cy="304041"/>
            <a:chOff x="1017632" y="486596"/>
            <a:chExt cx="16286822" cy="304041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17632" y="486596"/>
              <a:ext cx="16286822" cy="304041"/>
              <a:chOff x="1017632" y="486596"/>
              <a:chExt cx="16286822" cy="304041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1042166" y="738872"/>
                <a:ext cx="16222743" cy="51765"/>
                <a:chOff x="1042166" y="738872"/>
                <a:chExt cx="16222743" cy="51765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1042166" y="738872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898325" y="605903"/>
                <a:ext cx="287682" cy="49068"/>
                <a:chOff x="898325" y="605903"/>
                <a:chExt cx="287682" cy="49068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 rot="5400000">
                  <a:off x="898325" y="6059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4809396" y="605903"/>
                <a:ext cx="287682" cy="49068"/>
                <a:chOff x="4809396" y="605903"/>
                <a:chExt cx="287682" cy="49068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 rot="5400000">
                  <a:off x="4809396" y="6059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17136078" y="605903"/>
                <a:ext cx="287682" cy="49068"/>
                <a:chOff x="17136078" y="605903"/>
                <a:chExt cx="287682" cy="49068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 rot="5400000">
                  <a:off x="17136078" y="605903"/>
                  <a:ext cx="287682" cy="4906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78772" y="467549"/>
              <a:ext cx="2398948" cy="244841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063258" y="467549"/>
              <a:ext cx="1042030" cy="215576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117429" y="467549"/>
              <a:ext cx="2048173" cy="244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32241" y="5209330"/>
            <a:ext cx="8625817" cy="3069440"/>
            <a:chOff x="7132241" y="5209330"/>
            <a:chExt cx="8625817" cy="306944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132241" y="5209330"/>
              <a:ext cx="3069440" cy="3069440"/>
              <a:chOff x="7132241" y="5209330"/>
              <a:chExt cx="3069440" cy="30694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32241" y="5209330"/>
                <a:ext cx="3069440" cy="30694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910430" y="5209330"/>
              <a:ext cx="3069440" cy="3069440"/>
              <a:chOff x="9910430" y="5209330"/>
              <a:chExt cx="3069440" cy="306944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10430" y="5209330"/>
                <a:ext cx="3069440" cy="30694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688619" y="5209330"/>
              <a:ext cx="3069440" cy="3069440"/>
              <a:chOff x="12688619" y="5209330"/>
              <a:chExt cx="3069440" cy="306944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88619" y="5209330"/>
                <a:ext cx="3069440" cy="3069440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6030" y="6319209"/>
            <a:ext cx="2134713" cy="8177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5080" y="6319209"/>
            <a:ext cx="2101825" cy="8213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92974"/>
            <a:ext cx="5004529" cy="8397502"/>
            <a:chOff x="0" y="992974"/>
            <a:chExt cx="5004529" cy="83975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92974"/>
              <a:ext cx="5004529" cy="839750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144" y="3697925"/>
            <a:ext cx="2851281" cy="32092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7288" y="1220498"/>
            <a:ext cx="1006395" cy="10778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9668" y="2130973"/>
            <a:ext cx="2665806" cy="11774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2222" y="6319209"/>
            <a:ext cx="2375832" cy="8213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03083" y="3890575"/>
            <a:ext cx="1375757" cy="29445"/>
            <a:chOff x="10803083" y="3890575"/>
            <a:chExt cx="1375757" cy="294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0803083" y="3890575"/>
              <a:ext cx="1375757" cy="294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70284" y="8495733"/>
            <a:ext cx="507600" cy="32933"/>
            <a:chOff x="11270284" y="8495733"/>
            <a:chExt cx="507600" cy="329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1270284" y="8495733"/>
              <a:ext cx="507600" cy="329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7632" y="486596"/>
            <a:ext cx="16286822" cy="304041"/>
            <a:chOff x="1017632" y="486596"/>
            <a:chExt cx="16286822" cy="3040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17632" y="486596"/>
              <a:ext cx="16286822" cy="304041"/>
              <a:chOff x="1017632" y="486596"/>
              <a:chExt cx="16286822" cy="30404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042166" y="738872"/>
                <a:ext cx="16222743" cy="51765"/>
                <a:chOff x="1042166" y="738872"/>
                <a:chExt cx="16222743" cy="5176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42166" y="738872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98325" y="605903"/>
                <a:ext cx="287682" cy="49068"/>
                <a:chOff x="898325" y="605903"/>
                <a:chExt cx="287682" cy="4906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898325" y="6059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4809396" y="605903"/>
                <a:ext cx="287682" cy="49068"/>
                <a:chOff x="4809396" y="605903"/>
                <a:chExt cx="287682" cy="49068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5400000">
                  <a:off x="4809396" y="6059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7136078" y="605903"/>
                <a:ext cx="287682" cy="49068"/>
                <a:chOff x="17136078" y="605903"/>
                <a:chExt cx="287682" cy="49068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5400000">
                  <a:off x="17136078" y="605903"/>
                  <a:ext cx="287682" cy="4906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8772" y="467549"/>
              <a:ext cx="2398948" cy="24484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63258" y="467549"/>
              <a:ext cx="1384417" cy="215576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17429" y="467549"/>
              <a:ext cx="2048173" cy="24484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28429" y="3192544"/>
            <a:ext cx="3785429" cy="143310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099334" y="3192544"/>
            <a:ext cx="3708631" cy="143310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063668" y="1808497"/>
            <a:ext cx="8363677" cy="82048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38976" y="8537427"/>
            <a:ext cx="3502362" cy="651136"/>
            <a:chOff x="9738976" y="8537427"/>
            <a:chExt cx="3502362" cy="65113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738976" y="8537427"/>
              <a:ext cx="3502362" cy="651136"/>
              <a:chOff x="9738976" y="8537427"/>
              <a:chExt cx="3502362" cy="65113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738976" y="8537427"/>
                <a:ext cx="3502362" cy="651136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93877" y="8632666"/>
              <a:ext cx="2694891" cy="4401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632" y="486596"/>
            <a:ext cx="16286822" cy="304041"/>
            <a:chOff x="1017632" y="486596"/>
            <a:chExt cx="16286822" cy="30404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17632" y="486596"/>
              <a:ext cx="16286822" cy="304041"/>
              <a:chOff x="1017632" y="486596"/>
              <a:chExt cx="16286822" cy="30404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42166" y="738872"/>
                <a:ext cx="16222743" cy="51765"/>
                <a:chOff x="1042166" y="738872"/>
                <a:chExt cx="16222743" cy="51765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42166" y="738872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98325" y="605903"/>
                <a:ext cx="287682" cy="49068"/>
                <a:chOff x="898325" y="605903"/>
                <a:chExt cx="287682" cy="4906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5400000">
                  <a:off x="898325" y="6059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4809396" y="605903"/>
                <a:ext cx="287682" cy="49068"/>
                <a:chOff x="4809396" y="605903"/>
                <a:chExt cx="287682" cy="49068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4809396" y="6059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7136078" y="605903"/>
                <a:ext cx="287682" cy="49068"/>
                <a:chOff x="17136078" y="605903"/>
                <a:chExt cx="287682" cy="4906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17136078" y="605903"/>
                  <a:ext cx="287682" cy="49068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772" y="467549"/>
              <a:ext cx="2398948" cy="24484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3258" y="467549"/>
              <a:ext cx="1131130" cy="21557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17429" y="467549"/>
              <a:ext cx="2048173" cy="2448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9668" y="2130973"/>
            <a:ext cx="2665806" cy="11734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72559" y="2430012"/>
            <a:ext cx="6167877" cy="6144142"/>
            <a:chOff x="8472559" y="2430012"/>
            <a:chExt cx="6167877" cy="61441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2559" y="2430012"/>
              <a:ext cx="6167877" cy="61441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35014" y="5304470"/>
            <a:ext cx="1251009" cy="3963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57429" y="5304470"/>
            <a:ext cx="2423630" cy="39633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90763" y="1599553"/>
            <a:ext cx="2093580" cy="3963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90763" y="9021134"/>
            <a:ext cx="1920732" cy="3963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8239" y="5534944"/>
            <a:ext cx="3424905" cy="12140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17639" y="3721287"/>
            <a:ext cx="2341208" cy="11416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58201" y="3492715"/>
            <a:ext cx="2189834" cy="15076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99082" y="5487162"/>
            <a:ext cx="7406116" cy="24354"/>
            <a:chOff x="7899082" y="5487162"/>
            <a:chExt cx="7406116" cy="243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9082" y="5487162"/>
              <a:ext cx="7406116" cy="243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51949" y="5474485"/>
            <a:ext cx="7008043" cy="25209"/>
            <a:chOff x="8051949" y="5474485"/>
            <a:chExt cx="7008043" cy="2520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8051949" y="5474485"/>
              <a:ext cx="7008043" cy="2520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17639" y="6115614"/>
            <a:ext cx="2009788" cy="114145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18776" y="6115614"/>
            <a:ext cx="2371200" cy="11416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7288" y="1220498"/>
            <a:ext cx="1005217" cy="107787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0144" y="3667953"/>
            <a:ext cx="3191996" cy="121820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68239" y="6913957"/>
            <a:ext cx="3105446" cy="1681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82566" y="4252381"/>
            <a:ext cx="7490775" cy="2633481"/>
            <a:chOff x="9082566" y="4252381"/>
            <a:chExt cx="7490775" cy="26334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082566" y="4252381"/>
              <a:ext cx="2618572" cy="2618572"/>
              <a:chOff x="9082566" y="4252381"/>
              <a:chExt cx="2618572" cy="26185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82566" y="4252381"/>
                <a:ext cx="2618572" cy="26185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529334" y="4252381"/>
              <a:ext cx="2618572" cy="2618572"/>
              <a:chOff x="11529334" y="4252381"/>
              <a:chExt cx="2618572" cy="26185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29334" y="4252381"/>
                <a:ext cx="2618572" cy="26185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954769" y="4267290"/>
              <a:ext cx="2618572" cy="2618572"/>
              <a:chOff x="13954769" y="4267290"/>
              <a:chExt cx="2618572" cy="261857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954769" y="4267290"/>
                <a:ext cx="2618572" cy="261857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065804" y="4242857"/>
            <a:ext cx="7526584" cy="2662053"/>
            <a:chOff x="9065804" y="4242857"/>
            <a:chExt cx="7526584" cy="266205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065804" y="4242857"/>
              <a:ext cx="2662053" cy="2662053"/>
              <a:chOff x="9065804" y="4242857"/>
              <a:chExt cx="2662053" cy="266205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65804" y="4242857"/>
                <a:ext cx="2662053" cy="26620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502456" y="4242857"/>
              <a:ext cx="2662053" cy="2662053"/>
              <a:chOff x="11502456" y="4242857"/>
              <a:chExt cx="2662053" cy="266205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02456" y="4242857"/>
                <a:ext cx="2662053" cy="266205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930336" y="4242857"/>
              <a:ext cx="2662053" cy="2662053"/>
              <a:chOff x="13930336" y="4242857"/>
              <a:chExt cx="2662053" cy="266205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30336" y="4242857"/>
                <a:ext cx="2662053" cy="2662053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7288" y="1192490"/>
            <a:ext cx="1039677" cy="10869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39709" y="7578052"/>
            <a:ext cx="7361921" cy="1478018"/>
            <a:chOff x="9139709" y="7578052"/>
            <a:chExt cx="7361921" cy="14780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9709" y="7578052"/>
              <a:ext cx="7361921" cy="14780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38330" y="7578052"/>
            <a:ext cx="7564679" cy="1538449"/>
            <a:chOff x="9038330" y="7578052"/>
            <a:chExt cx="7564679" cy="15384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38330" y="7578052"/>
              <a:ext cx="7564679" cy="153844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9668" y="2130973"/>
            <a:ext cx="2122550" cy="1177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54807" y="2313191"/>
            <a:ext cx="2390973" cy="28624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36324" y="2756982"/>
            <a:ext cx="1286185" cy="4717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952715" y="2558974"/>
            <a:ext cx="2511746" cy="85114"/>
            <a:chOff x="5952715" y="2558974"/>
            <a:chExt cx="2511746" cy="851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52715" y="2558974"/>
              <a:ext cx="2511746" cy="851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94376" y="1845794"/>
            <a:ext cx="1641662" cy="1577875"/>
            <a:chOff x="9294376" y="1845794"/>
            <a:chExt cx="1641662" cy="157787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26269" y="1845794"/>
              <a:ext cx="1577875" cy="1577875"/>
              <a:chOff x="9326269" y="1845794"/>
              <a:chExt cx="1577875" cy="157787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326269" y="1845794"/>
                <a:ext cx="1577875" cy="157787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61996" y="2451244"/>
              <a:ext cx="1221913" cy="37409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35325" y="5126744"/>
            <a:ext cx="2194702" cy="97521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91048" y="5126744"/>
            <a:ext cx="2153863" cy="97419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09384" y="5120001"/>
            <a:ext cx="2221721" cy="97399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933668" y="5147143"/>
            <a:ext cx="2271270" cy="893951"/>
            <a:chOff x="5933668" y="5147143"/>
            <a:chExt cx="2271270" cy="89395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35429" y="5122381"/>
              <a:ext cx="1850708" cy="28624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17277" y="5606819"/>
              <a:ext cx="1573190" cy="471455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5933668" y="5408808"/>
              <a:ext cx="2271270" cy="85114"/>
              <a:chOff x="5933668" y="5408808"/>
              <a:chExt cx="2271270" cy="8511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933668" y="5408808"/>
                <a:ext cx="2271270" cy="8511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1322388" y="2453509"/>
            <a:ext cx="138180" cy="260717"/>
            <a:chOff x="11322388" y="2453509"/>
            <a:chExt cx="138180" cy="26071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22388" y="2453509"/>
              <a:ext cx="138180" cy="26071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21619" y="2453509"/>
            <a:ext cx="138180" cy="260717"/>
            <a:chOff x="14221619" y="2453509"/>
            <a:chExt cx="138180" cy="26071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4221619" y="2453509"/>
              <a:ext cx="138180" cy="2607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455009" y="3835121"/>
            <a:ext cx="776720" cy="50393"/>
            <a:chOff x="12455009" y="3835121"/>
            <a:chExt cx="776720" cy="503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2455009" y="3835121"/>
              <a:ext cx="776720" cy="503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58281" y="1487346"/>
            <a:ext cx="2189382" cy="2189382"/>
            <a:chOff x="11758281" y="1487346"/>
            <a:chExt cx="2189382" cy="218938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58281" y="1487346"/>
              <a:ext cx="2189382" cy="218938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941180" y="1676594"/>
            <a:ext cx="1836282" cy="1836282"/>
            <a:chOff x="11941180" y="1676594"/>
            <a:chExt cx="1836282" cy="183628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41180" y="1676594"/>
              <a:ext cx="1836282" cy="1836282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892476" y="2049855"/>
            <a:ext cx="1636796" cy="111921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974373" y="8032506"/>
            <a:ext cx="6674179" cy="68265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492580" y="7197348"/>
            <a:ext cx="693450" cy="58521"/>
            <a:chOff x="12492580" y="7197348"/>
            <a:chExt cx="693450" cy="5852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12492580" y="7197348"/>
              <a:ext cx="693450" cy="58521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935759" y="7826287"/>
            <a:ext cx="1774790" cy="28624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917277" y="8324057"/>
            <a:ext cx="1982780" cy="47176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5933668" y="8112713"/>
            <a:ext cx="2271270" cy="85114"/>
            <a:chOff x="5933668" y="8112713"/>
            <a:chExt cx="2271270" cy="851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33668" y="8112713"/>
              <a:ext cx="2271270" cy="851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726635" y="1845794"/>
            <a:ext cx="1641662" cy="1577875"/>
            <a:chOff x="14726635" y="1845794"/>
            <a:chExt cx="1641662" cy="1577875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4758496" y="1845794"/>
              <a:ext cx="1577875" cy="1577875"/>
              <a:chOff x="14758496" y="1845794"/>
              <a:chExt cx="1577875" cy="1577875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4758496" y="1845794"/>
                <a:ext cx="1577875" cy="1577875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694254" y="2451248"/>
              <a:ext cx="1153375" cy="371292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70144" y="3674629"/>
            <a:ext cx="3145471" cy="266355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017632" y="486596"/>
            <a:ext cx="16286822" cy="304041"/>
            <a:chOff x="1017632" y="486596"/>
            <a:chExt cx="16286822" cy="304041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017632" y="486596"/>
              <a:ext cx="16286822" cy="304041"/>
              <a:chOff x="1017632" y="486596"/>
              <a:chExt cx="16286822" cy="304041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1042166" y="738872"/>
                <a:ext cx="16222743" cy="51765"/>
                <a:chOff x="1042166" y="738872"/>
                <a:chExt cx="16222743" cy="51765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1042166" y="738872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898325" y="605903"/>
                <a:ext cx="287682" cy="49068"/>
                <a:chOff x="898325" y="605903"/>
                <a:chExt cx="287682" cy="49068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 rot="5400000">
                  <a:off x="898325" y="6059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4809396" y="605903"/>
                <a:ext cx="287682" cy="49068"/>
                <a:chOff x="4809396" y="605903"/>
                <a:chExt cx="287682" cy="49068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 rot="5400000">
                  <a:off x="4809396" y="6059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7136078" y="605903"/>
                <a:ext cx="287682" cy="49068"/>
                <a:chOff x="17136078" y="605903"/>
                <a:chExt cx="287682" cy="49068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 rot="5400000">
                  <a:off x="17136078" y="605903"/>
                  <a:ext cx="287682" cy="4906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78772" y="467549"/>
              <a:ext cx="2398948" cy="244841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63258" y="467549"/>
              <a:ext cx="917586" cy="215576"/>
            </a:xfrm>
            <a:prstGeom prst="rect">
              <a:avLst/>
            </a:prstGeom>
          </p:spPr>
        </p:pic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117429" y="467549"/>
              <a:ext cx="2048173" cy="244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B52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632" y="486596"/>
            <a:ext cx="16286822" cy="304041"/>
            <a:chOff x="1017632" y="486596"/>
            <a:chExt cx="16286822" cy="30404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17632" y="486596"/>
              <a:ext cx="16286822" cy="304041"/>
              <a:chOff x="1017632" y="486596"/>
              <a:chExt cx="16286822" cy="30404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042166" y="738872"/>
                <a:ext cx="16222743" cy="51765"/>
                <a:chOff x="1042166" y="738872"/>
                <a:chExt cx="16222743" cy="51765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042166" y="738872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898325" y="605903"/>
                <a:ext cx="287682" cy="49068"/>
                <a:chOff x="898325" y="605903"/>
                <a:chExt cx="287682" cy="49068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898325" y="6059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4809396" y="605903"/>
                <a:ext cx="287682" cy="49068"/>
                <a:chOff x="4809396" y="605903"/>
                <a:chExt cx="287682" cy="4906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5400000">
                  <a:off x="4809396" y="6059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7136078" y="605903"/>
                <a:ext cx="287682" cy="49068"/>
                <a:chOff x="17136078" y="605903"/>
                <a:chExt cx="287682" cy="49068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7136078" y="605903"/>
                  <a:ext cx="287682" cy="4906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772" y="467549"/>
              <a:ext cx="2398948" cy="24484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3258" y="467549"/>
              <a:ext cx="1359616" cy="2155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17429" y="467549"/>
              <a:ext cx="2048173" cy="2448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192" y="2138592"/>
            <a:ext cx="2395739" cy="10658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2914" y="-730429"/>
            <a:ext cx="21767392" cy="126417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0144" y="3502372"/>
            <a:ext cx="2783219" cy="16883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79324" y="2054172"/>
            <a:ext cx="2865259" cy="2963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57144" y="1442755"/>
            <a:ext cx="7829854" cy="5695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2393" y="1172879"/>
            <a:ext cx="1009932" cy="10842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94558" y="0"/>
            <a:ext cx="13257143" cy="10285714"/>
            <a:chOff x="5194558" y="0"/>
            <a:chExt cx="1325714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4558" y="0"/>
              <a:ext cx="1325714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6244" y="286375"/>
            <a:ext cx="17626831" cy="9715686"/>
            <a:chOff x="336244" y="286375"/>
            <a:chExt cx="17626831" cy="97156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244" y="286375"/>
              <a:ext cx="17626831" cy="97156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412" y="3958067"/>
            <a:ext cx="5411681" cy="2007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5578" y="8502512"/>
            <a:ext cx="1575473" cy="930667"/>
            <a:chOff x="945578" y="8502512"/>
            <a:chExt cx="1575473" cy="930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256" y="8407189"/>
              <a:ext cx="1636554" cy="101459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806" y="9197946"/>
              <a:ext cx="1217545" cy="2679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626" y="5983291"/>
            <a:ext cx="5100780" cy="1324908"/>
            <a:chOff x="964626" y="5983291"/>
            <a:chExt cx="5100780" cy="13249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4150" y="6296795"/>
              <a:ext cx="2992484" cy="39821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150" y="5952816"/>
              <a:ext cx="1749899" cy="35209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4150" y="6647899"/>
              <a:ext cx="3615402" cy="7092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3198" y="679147"/>
            <a:ext cx="5482667" cy="4162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28477" y="9430204"/>
            <a:ext cx="4049106" cy="2640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2022-04-27T11:55:42Z</dcterms:created>
  <dcterms:modified xsi:type="dcterms:W3CDTF">2022-04-27T11:55:42Z</dcterms:modified>
</cp:coreProperties>
</file>